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-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0824" y="2129290"/>
            <a:ext cx="4947188" cy="1523494"/>
          </a:xfrm>
          <a:prstGeom prst="rect">
            <a:avLst/>
          </a:prstGeom>
          <a:noFill/>
        </p:spPr>
        <p:txBody>
          <a:bodyPr wrap="none" lIns="91440" tIns="731520" rIns="91440" bIns="45720">
            <a:spAutoFit/>
          </a:bodyPr>
          <a:lstStyle/>
          <a:p>
            <a:pPr algn="ctr"/>
            <a:r>
              <a:rPr lang="fa-IR" sz="4800" b="1" spc="50" dirty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RKhorasan" panose="02000506000000020002" pitchFamily="2" charset="-78"/>
                <a:cs typeface="B Titr" panose="00000700000000000000" pitchFamily="2" charset="-78"/>
              </a:rPr>
              <a:t>برگزیده بخش عکس: </a:t>
            </a:r>
          </a:p>
        </p:txBody>
      </p:sp>
      <p:pic>
        <p:nvPicPr>
          <p:cNvPr id="7" name="05 Adventure Isl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427304"/>
            <a:ext cx="410818" cy="430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2781" y="3791729"/>
            <a:ext cx="63261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dirty="0">
                <a:solidFill>
                  <a:srgbClr val="00B0F0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محمد صادق خدادادی علی ابادی</a:t>
            </a:r>
            <a:endParaRPr lang="fa-IR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/>
            <a:endParaRPr lang="fa-IR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/>
            <a:r>
              <a:rPr lang="fa-IR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 </a:t>
            </a:r>
            <a:r>
              <a:rPr lang="ar-SA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دانشگاه جامع هرمزگان</a:t>
            </a:r>
            <a:r>
              <a:rPr lang="fa-IR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 </a:t>
            </a:r>
          </a:p>
          <a:p>
            <a:pPr algn="ctr" rtl="1"/>
            <a:endParaRPr lang="en-US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354E6-5F83-4A4F-8898-DF2A9AF08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6192" y="3435663"/>
            <a:ext cx="3131826" cy="313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5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4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70912 -0.484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56" y="-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29336 -0.29213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5" grpId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06348" y="2129290"/>
            <a:ext cx="4176143" cy="2262158"/>
          </a:xfrm>
          <a:prstGeom prst="rect">
            <a:avLst/>
          </a:prstGeom>
          <a:noFill/>
        </p:spPr>
        <p:txBody>
          <a:bodyPr wrap="none" lIns="91440" tIns="731520" rIns="91440" bIns="45720">
            <a:spAutoFit/>
          </a:bodyPr>
          <a:lstStyle/>
          <a:p>
            <a:pPr algn="ctr"/>
            <a:r>
              <a:rPr lang="fa-IR" sz="4800" b="1" spc="50" dirty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RKhorasan" panose="02000506000000020002" pitchFamily="2" charset="-78"/>
                <a:cs typeface="B Titr" panose="00000700000000000000" pitchFamily="2" charset="-78"/>
              </a:rPr>
              <a:t>برگزیده بخش</a:t>
            </a:r>
          </a:p>
          <a:p>
            <a:pPr algn="ctr"/>
            <a:r>
              <a:rPr lang="fa-IR" sz="4800" b="1" spc="50" dirty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RKhorasan" panose="02000506000000020002" pitchFamily="2" charset="-78"/>
                <a:cs typeface="B Titr" panose="00000700000000000000" pitchFamily="2" charset="-78"/>
              </a:rPr>
              <a:t> ویدئو و پادکست: </a:t>
            </a:r>
          </a:p>
        </p:txBody>
      </p:sp>
      <p:pic>
        <p:nvPicPr>
          <p:cNvPr id="7" name="05 Adventure Isl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427304"/>
            <a:ext cx="410818" cy="430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2781" y="3791729"/>
            <a:ext cx="6326182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4000" dirty="0">
                <a:solidFill>
                  <a:srgbClr val="00B0F0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مائده قیاسوند</a:t>
            </a:r>
            <a:endParaRPr lang="fa-IR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SA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دانشگاه شاهد تهران</a:t>
            </a:r>
            <a:endParaRPr lang="fa-IR" sz="4000" dirty="0">
              <a:solidFill>
                <a:schemeClr val="bg1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endParaRPr lang="fa-IR" sz="4000" dirty="0">
              <a:solidFill>
                <a:schemeClr val="bg1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 </a:t>
            </a:r>
          </a:p>
          <a:p>
            <a:pPr algn="ctr" rtl="1">
              <a:lnSpc>
                <a:spcPct val="150000"/>
              </a:lnSpc>
            </a:pPr>
            <a:endParaRPr lang="en-US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354E6-5F83-4A4F-8898-DF2A9AF08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6192" y="3435663"/>
            <a:ext cx="3131826" cy="313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4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4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70912 -0.484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56" y="-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32305 -0.29352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5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69666" y="2129290"/>
            <a:ext cx="4049507" cy="2262158"/>
          </a:xfrm>
          <a:prstGeom prst="rect">
            <a:avLst/>
          </a:prstGeom>
          <a:noFill/>
        </p:spPr>
        <p:txBody>
          <a:bodyPr wrap="none" lIns="91440" tIns="731520" rIns="91440" bIns="45720">
            <a:spAutoFit/>
          </a:bodyPr>
          <a:lstStyle/>
          <a:p>
            <a:pPr algn="ctr"/>
            <a:r>
              <a:rPr lang="fa-IR" sz="4800" b="1" spc="50" dirty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RKhorasan" panose="02000506000000020002" pitchFamily="2" charset="-78"/>
                <a:cs typeface="B Titr" panose="00000700000000000000" pitchFamily="2" charset="-78"/>
              </a:rPr>
              <a:t>برگزیده بخش </a:t>
            </a:r>
          </a:p>
          <a:p>
            <a:pPr algn="ctr"/>
            <a:r>
              <a:rPr lang="fa-IR" sz="4800" b="1" spc="50" dirty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RKhorasan" panose="02000506000000020002" pitchFamily="2" charset="-78"/>
                <a:cs typeface="B Titr" panose="00000700000000000000" pitchFamily="2" charset="-78"/>
              </a:rPr>
              <a:t>ویدئو و پادکست: </a:t>
            </a:r>
          </a:p>
        </p:txBody>
      </p:sp>
      <p:pic>
        <p:nvPicPr>
          <p:cNvPr id="7" name="05 Adventure Isl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427304"/>
            <a:ext cx="410818" cy="430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56522" y="3791729"/>
            <a:ext cx="7452441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4000" dirty="0">
                <a:solidFill>
                  <a:srgbClr val="00B0F0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فاطمه عباسی و فاطمه پیروزی</a:t>
            </a:r>
            <a:endParaRPr lang="fa-IR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دانشگاه </a:t>
            </a:r>
            <a:r>
              <a:rPr lang="ar-SA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پردیس فاطمه الزهرا(س) اهواز</a:t>
            </a:r>
            <a:endParaRPr lang="fa-IR" sz="4000" dirty="0">
              <a:solidFill>
                <a:schemeClr val="bg1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endParaRPr lang="fa-IR" sz="4000" dirty="0">
              <a:solidFill>
                <a:schemeClr val="bg1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 </a:t>
            </a:r>
          </a:p>
          <a:p>
            <a:pPr algn="ctr" rtl="1">
              <a:lnSpc>
                <a:spcPct val="150000"/>
              </a:lnSpc>
            </a:pPr>
            <a:endParaRPr lang="en-US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354E6-5F83-4A4F-8898-DF2A9AF08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6192" y="3435663"/>
            <a:ext cx="3131826" cy="313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2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4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70912 -0.484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56" y="-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3405 -0.30903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8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5" grpId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06348" y="2129290"/>
            <a:ext cx="4176143" cy="2262158"/>
          </a:xfrm>
          <a:prstGeom prst="rect">
            <a:avLst/>
          </a:prstGeom>
          <a:noFill/>
        </p:spPr>
        <p:txBody>
          <a:bodyPr wrap="none" lIns="91440" tIns="731520" rIns="91440" bIns="45720">
            <a:spAutoFit/>
          </a:bodyPr>
          <a:lstStyle/>
          <a:p>
            <a:pPr algn="ctr"/>
            <a:r>
              <a:rPr lang="fa-IR" sz="4800" b="1" spc="50" dirty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RKhorasan" panose="02000506000000020002" pitchFamily="2" charset="-78"/>
                <a:cs typeface="B Titr" panose="00000700000000000000" pitchFamily="2" charset="-78"/>
              </a:rPr>
              <a:t>برگزیده بخش</a:t>
            </a:r>
          </a:p>
          <a:p>
            <a:pPr algn="ctr"/>
            <a:r>
              <a:rPr lang="fa-IR" sz="4800" b="1" spc="50" dirty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RKhorasan" panose="02000506000000020002" pitchFamily="2" charset="-78"/>
                <a:cs typeface="B Titr" panose="00000700000000000000" pitchFamily="2" charset="-78"/>
              </a:rPr>
              <a:t> ویدئو و پادکست: </a:t>
            </a:r>
          </a:p>
        </p:txBody>
      </p:sp>
      <p:pic>
        <p:nvPicPr>
          <p:cNvPr id="7" name="05 Adventure Isl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427304"/>
            <a:ext cx="410818" cy="430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2781" y="3791729"/>
            <a:ext cx="6326182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4000" dirty="0">
                <a:solidFill>
                  <a:srgbClr val="00B0F0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مریم شریفی</a:t>
            </a:r>
            <a:endParaRPr lang="fa-IR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SA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آموزشکده فنی و حرفه ای اصفهان</a:t>
            </a:r>
            <a:endParaRPr lang="fa-IR" sz="4000" dirty="0">
              <a:solidFill>
                <a:schemeClr val="bg1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endParaRPr lang="fa-IR" sz="4000" dirty="0">
              <a:solidFill>
                <a:schemeClr val="bg1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 </a:t>
            </a:r>
          </a:p>
          <a:p>
            <a:pPr algn="ctr" rtl="1">
              <a:lnSpc>
                <a:spcPct val="150000"/>
              </a:lnSpc>
            </a:pPr>
            <a:endParaRPr lang="en-US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354E6-5F83-4A4F-8898-DF2A9AF08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6192" y="3435663"/>
            <a:ext cx="3131826" cy="313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4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4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70912 -0.484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56" y="-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33503 -0.2993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45" y="-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5" grpId="1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06348" y="2129290"/>
            <a:ext cx="4176143" cy="2262158"/>
          </a:xfrm>
          <a:prstGeom prst="rect">
            <a:avLst/>
          </a:prstGeom>
          <a:noFill/>
        </p:spPr>
        <p:txBody>
          <a:bodyPr wrap="none" lIns="91440" tIns="731520" rIns="91440" bIns="45720">
            <a:spAutoFit/>
          </a:bodyPr>
          <a:lstStyle/>
          <a:p>
            <a:pPr algn="ctr"/>
            <a:r>
              <a:rPr lang="fa-IR" sz="4800" b="1" spc="50" dirty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RKhorasan" panose="02000506000000020002" pitchFamily="2" charset="-78"/>
                <a:cs typeface="B Titr" panose="00000700000000000000" pitchFamily="2" charset="-78"/>
              </a:rPr>
              <a:t>برگزیده بخش</a:t>
            </a:r>
          </a:p>
          <a:p>
            <a:pPr algn="ctr"/>
            <a:r>
              <a:rPr lang="fa-IR" sz="4800" b="1" spc="50" dirty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RKhorasan" panose="02000506000000020002" pitchFamily="2" charset="-78"/>
                <a:cs typeface="B Titr" panose="00000700000000000000" pitchFamily="2" charset="-78"/>
              </a:rPr>
              <a:t> ویدئو و پادکست: </a:t>
            </a:r>
          </a:p>
        </p:txBody>
      </p:sp>
      <p:pic>
        <p:nvPicPr>
          <p:cNvPr id="7" name="05 Adventure Isl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427304"/>
            <a:ext cx="410818" cy="430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2781" y="3791729"/>
            <a:ext cx="6326182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4000" dirty="0">
                <a:solidFill>
                  <a:srgbClr val="00B0F0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امیررضا یعقوب پور</a:t>
            </a:r>
            <a:endParaRPr lang="fa-IR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SA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دانشگاه آزاد اسلامی واحد بافت </a:t>
            </a:r>
            <a:endParaRPr lang="fa-IR" sz="4000" dirty="0">
              <a:solidFill>
                <a:schemeClr val="bg1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endParaRPr lang="fa-IR" sz="4000" dirty="0">
              <a:solidFill>
                <a:schemeClr val="bg1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 </a:t>
            </a:r>
          </a:p>
          <a:p>
            <a:pPr algn="ctr" rtl="1">
              <a:lnSpc>
                <a:spcPct val="150000"/>
              </a:lnSpc>
            </a:pPr>
            <a:endParaRPr lang="en-US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354E6-5F83-4A4F-8898-DF2A9AF08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6192" y="3435663"/>
            <a:ext cx="3131826" cy="313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0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4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70912 -0.484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56" y="-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34154 -0.30717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70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5" grpId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06348" y="2129290"/>
            <a:ext cx="4176143" cy="2262158"/>
          </a:xfrm>
          <a:prstGeom prst="rect">
            <a:avLst/>
          </a:prstGeom>
          <a:noFill/>
        </p:spPr>
        <p:txBody>
          <a:bodyPr wrap="none" lIns="91440" tIns="731520" rIns="91440" bIns="45720">
            <a:spAutoFit/>
          </a:bodyPr>
          <a:lstStyle/>
          <a:p>
            <a:pPr algn="ctr"/>
            <a:r>
              <a:rPr lang="fa-IR" sz="4800" b="1" spc="50" dirty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RKhorasan" panose="02000506000000020002" pitchFamily="2" charset="-78"/>
                <a:cs typeface="B Titr" panose="00000700000000000000" pitchFamily="2" charset="-78"/>
              </a:rPr>
              <a:t>برگزیده بخش</a:t>
            </a:r>
          </a:p>
          <a:p>
            <a:pPr algn="ctr"/>
            <a:r>
              <a:rPr lang="fa-IR" sz="4800" b="1" spc="50" dirty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RKhorasan" panose="02000506000000020002" pitchFamily="2" charset="-78"/>
                <a:cs typeface="B Titr" panose="00000700000000000000" pitchFamily="2" charset="-78"/>
              </a:rPr>
              <a:t> ویدئو و پادکست: </a:t>
            </a:r>
          </a:p>
        </p:txBody>
      </p:sp>
      <p:pic>
        <p:nvPicPr>
          <p:cNvPr id="7" name="05 Adventure Isl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427304"/>
            <a:ext cx="410818" cy="430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2781" y="3791729"/>
            <a:ext cx="6326182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4000" dirty="0">
                <a:solidFill>
                  <a:srgbClr val="00B0F0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محمدرضا مجیدی</a:t>
            </a:r>
            <a:endParaRPr lang="fa-IR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SA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دانشگاه</a:t>
            </a:r>
            <a:r>
              <a:rPr lang="fa-IR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 آزاد</a:t>
            </a:r>
            <a:r>
              <a:rPr lang="ar-SA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 </a:t>
            </a:r>
            <a:r>
              <a:rPr lang="fa-IR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شمال تهران</a:t>
            </a:r>
          </a:p>
          <a:p>
            <a:pPr algn="ctr" rtl="1">
              <a:lnSpc>
                <a:spcPct val="150000"/>
              </a:lnSpc>
            </a:pPr>
            <a:endParaRPr lang="fa-IR" sz="4000" dirty="0">
              <a:solidFill>
                <a:schemeClr val="bg1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 </a:t>
            </a:r>
          </a:p>
          <a:p>
            <a:pPr algn="ctr" rtl="1">
              <a:lnSpc>
                <a:spcPct val="150000"/>
              </a:lnSpc>
            </a:pPr>
            <a:endParaRPr lang="en-US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354E6-5F83-4A4F-8898-DF2A9AF08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6192" y="3435663"/>
            <a:ext cx="3131826" cy="313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0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4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70912 -0.484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56" y="-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34258 -0.30903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22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5" grpId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69666" y="2129290"/>
            <a:ext cx="4049507" cy="2262158"/>
          </a:xfrm>
          <a:prstGeom prst="rect">
            <a:avLst/>
          </a:prstGeom>
          <a:noFill/>
        </p:spPr>
        <p:txBody>
          <a:bodyPr wrap="none" lIns="91440" tIns="731520" rIns="91440" bIns="45720">
            <a:spAutoFit/>
          </a:bodyPr>
          <a:lstStyle/>
          <a:p>
            <a:pPr algn="ctr"/>
            <a:r>
              <a:rPr lang="fa-IR" sz="4800" b="1" spc="50" dirty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RKhorasan" panose="02000506000000020002" pitchFamily="2" charset="-78"/>
                <a:cs typeface="B Titr" panose="00000700000000000000" pitchFamily="2" charset="-78"/>
              </a:rPr>
              <a:t>برگزیده بخش </a:t>
            </a:r>
          </a:p>
          <a:p>
            <a:pPr algn="ctr"/>
            <a:r>
              <a:rPr lang="fa-IR" sz="4800" b="1" spc="50" dirty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RKhorasan" panose="02000506000000020002" pitchFamily="2" charset="-78"/>
                <a:cs typeface="B Titr" panose="00000700000000000000" pitchFamily="2" charset="-78"/>
              </a:rPr>
              <a:t>ویدئو و پادکست: </a:t>
            </a:r>
          </a:p>
        </p:txBody>
      </p:sp>
      <p:pic>
        <p:nvPicPr>
          <p:cNvPr id="7" name="05 Adventure Isl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427304"/>
            <a:ext cx="410818" cy="430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2781" y="3791729"/>
            <a:ext cx="6326182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4000" dirty="0">
                <a:solidFill>
                  <a:srgbClr val="00B0F0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فریبا گورکانی</a:t>
            </a:r>
            <a:endParaRPr lang="fa-IR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دانشگاه آزاد </a:t>
            </a:r>
            <a:r>
              <a:rPr lang="ar-SA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علوم تحقیقات تهران</a:t>
            </a:r>
            <a:endParaRPr lang="fa-IR" sz="4000" dirty="0">
              <a:solidFill>
                <a:schemeClr val="bg1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endParaRPr lang="fa-IR" sz="4000" dirty="0">
              <a:solidFill>
                <a:schemeClr val="bg1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 </a:t>
            </a:r>
          </a:p>
          <a:p>
            <a:pPr algn="ctr" rtl="1">
              <a:lnSpc>
                <a:spcPct val="150000"/>
              </a:lnSpc>
            </a:pPr>
            <a:endParaRPr lang="en-US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354E6-5F83-4A4F-8898-DF2A9AF08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6192" y="3435663"/>
            <a:ext cx="3131826" cy="313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4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70912 -0.484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56" y="-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3448 -0.30903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5" grpId="1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9233" y="2129290"/>
            <a:ext cx="5370380" cy="2262158"/>
          </a:xfrm>
          <a:prstGeom prst="rect">
            <a:avLst/>
          </a:prstGeom>
          <a:noFill/>
        </p:spPr>
        <p:txBody>
          <a:bodyPr wrap="none" lIns="91440" tIns="731520" rIns="91440" bIns="45720">
            <a:spAutoFit/>
          </a:bodyPr>
          <a:lstStyle/>
          <a:p>
            <a:pPr algn="ctr"/>
            <a:r>
              <a:rPr lang="fa-IR" sz="4800" b="1" spc="50" dirty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RKhorasan" panose="02000506000000020002" pitchFamily="2" charset="-78"/>
                <a:cs typeface="B Titr" panose="00000700000000000000" pitchFamily="2" charset="-78"/>
              </a:rPr>
              <a:t>برگزیده بخش داستان و</a:t>
            </a:r>
          </a:p>
          <a:p>
            <a:pPr algn="ctr"/>
            <a:r>
              <a:rPr lang="fa-IR" sz="4800" b="1" spc="50" dirty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RKhorasan" panose="02000506000000020002" pitchFamily="2" charset="-78"/>
                <a:cs typeface="B Titr" panose="00000700000000000000" pitchFamily="2" charset="-78"/>
              </a:rPr>
              <a:t> ایده زندگی کرونایی: </a:t>
            </a:r>
          </a:p>
        </p:txBody>
      </p:sp>
      <p:pic>
        <p:nvPicPr>
          <p:cNvPr id="7" name="05 Adventure Isl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427304"/>
            <a:ext cx="410818" cy="430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2781" y="3791729"/>
            <a:ext cx="6326182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000" dirty="0">
                <a:solidFill>
                  <a:srgbClr val="00B0F0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امیرحسین حاجی هاشمی</a:t>
            </a:r>
          </a:p>
          <a:p>
            <a:pPr algn="ctr" rtl="1">
              <a:lnSpc>
                <a:spcPct val="150000"/>
              </a:lnSpc>
            </a:pPr>
            <a:r>
              <a:rPr lang="fa-IR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دانشگاه صنعتی امیرکبیر</a:t>
            </a:r>
          </a:p>
          <a:p>
            <a:pPr algn="ctr" rtl="1">
              <a:lnSpc>
                <a:spcPct val="150000"/>
              </a:lnSpc>
            </a:pPr>
            <a:endParaRPr lang="fa-IR" sz="4000" dirty="0">
              <a:solidFill>
                <a:schemeClr val="bg1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endParaRPr lang="fa-IR" sz="4000" dirty="0">
              <a:solidFill>
                <a:schemeClr val="bg1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 </a:t>
            </a:r>
          </a:p>
          <a:p>
            <a:pPr algn="ctr" rtl="1">
              <a:lnSpc>
                <a:spcPct val="150000"/>
              </a:lnSpc>
            </a:pPr>
            <a:endParaRPr lang="en-US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354E6-5F83-4A4F-8898-DF2A9AF08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6192" y="3435663"/>
            <a:ext cx="3131826" cy="313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5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4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70912 -0.484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56" y="-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28451 -0.3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5" grpId="1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9233" y="2129290"/>
            <a:ext cx="5370380" cy="2262158"/>
          </a:xfrm>
          <a:prstGeom prst="rect">
            <a:avLst/>
          </a:prstGeom>
          <a:noFill/>
        </p:spPr>
        <p:txBody>
          <a:bodyPr wrap="none" lIns="91440" tIns="731520" rIns="91440" bIns="45720">
            <a:spAutoFit/>
          </a:bodyPr>
          <a:lstStyle/>
          <a:p>
            <a:pPr algn="ctr"/>
            <a:r>
              <a:rPr lang="fa-IR" sz="4800" b="1" spc="50" dirty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RKhorasan" panose="02000506000000020002" pitchFamily="2" charset="-78"/>
                <a:cs typeface="B Titr" panose="00000700000000000000" pitchFamily="2" charset="-78"/>
              </a:rPr>
              <a:t>برگزیده بخش داستان و</a:t>
            </a:r>
          </a:p>
          <a:p>
            <a:pPr algn="ctr"/>
            <a:r>
              <a:rPr lang="fa-IR" sz="4800" b="1" spc="50" dirty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RKhorasan" panose="02000506000000020002" pitchFamily="2" charset="-78"/>
                <a:cs typeface="B Titr" panose="00000700000000000000" pitchFamily="2" charset="-78"/>
              </a:rPr>
              <a:t> ایده زندگی کرونایی: </a:t>
            </a:r>
          </a:p>
        </p:txBody>
      </p:sp>
      <p:pic>
        <p:nvPicPr>
          <p:cNvPr id="7" name="05 Adventure Isl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427304"/>
            <a:ext cx="410818" cy="430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2781" y="3791729"/>
            <a:ext cx="6326182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000" dirty="0">
                <a:solidFill>
                  <a:srgbClr val="00B0F0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سامر اختیاری</a:t>
            </a:r>
          </a:p>
          <a:p>
            <a:pPr algn="ctr" rtl="1">
              <a:lnSpc>
                <a:spcPct val="150000"/>
              </a:lnSpc>
            </a:pPr>
            <a:r>
              <a:rPr lang="fa-IR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 دانشگاه پیام نور کردستان سقز</a:t>
            </a:r>
          </a:p>
          <a:p>
            <a:pPr algn="ctr" rtl="1">
              <a:lnSpc>
                <a:spcPct val="150000"/>
              </a:lnSpc>
            </a:pPr>
            <a:endParaRPr lang="fa-IR" sz="4000" dirty="0">
              <a:solidFill>
                <a:schemeClr val="bg1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endParaRPr lang="fa-IR" sz="4000" dirty="0">
              <a:solidFill>
                <a:schemeClr val="bg1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 </a:t>
            </a:r>
          </a:p>
          <a:p>
            <a:pPr algn="ctr" rtl="1">
              <a:lnSpc>
                <a:spcPct val="150000"/>
              </a:lnSpc>
            </a:pPr>
            <a:endParaRPr lang="en-US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354E6-5F83-4A4F-8898-DF2A9AF08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6192" y="3435663"/>
            <a:ext cx="3131826" cy="313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6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4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70912 -0.484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56" y="-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28451 -0.3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5" grpId="1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9233" y="2129290"/>
            <a:ext cx="5370380" cy="2262158"/>
          </a:xfrm>
          <a:prstGeom prst="rect">
            <a:avLst/>
          </a:prstGeom>
          <a:noFill/>
        </p:spPr>
        <p:txBody>
          <a:bodyPr wrap="none" lIns="91440" tIns="731520" rIns="91440" bIns="45720">
            <a:spAutoFit/>
          </a:bodyPr>
          <a:lstStyle/>
          <a:p>
            <a:pPr algn="ctr"/>
            <a:r>
              <a:rPr lang="fa-IR" sz="4800" b="1" spc="50" dirty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RKhorasan" panose="02000506000000020002" pitchFamily="2" charset="-78"/>
                <a:cs typeface="B Titr" panose="00000700000000000000" pitchFamily="2" charset="-78"/>
              </a:rPr>
              <a:t>برگزیده بخش داستان و</a:t>
            </a:r>
          </a:p>
          <a:p>
            <a:pPr algn="ctr"/>
            <a:r>
              <a:rPr lang="fa-IR" sz="4800" b="1" spc="50" dirty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RKhorasan" panose="02000506000000020002" pitchFamily="2" charset="-78"/>
                <a:cs typeface="B Titr" panose="00000700000000000000" pitchFamily="2" charset="-78"/>
              </a:rPr>
              <a:t> ایده زندگی کرونایی: </a:t>
            </a:r>
          </a:p>
        </p:txBody>
      </p:sp>
      <p:pic>
        <p:nvPicPr>
          <p:cNvPr id="7" name="05 Adventure Isl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427304"/>
            <a:ext cx="410818" cy="430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2781" y="3791729"/>
            <a:ext cx="6326182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4000" dirty="0">
                <a:solidFill>
                  <a:srgbClr val="00B0F0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پرویز امینی</a:t>
            </a:r>
            <a:endParaRPr lang="fa-IR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دانشگاه شاهد تهران</a:t>
            </a:r>
          </a:p>
          <a:p>
            <a:pPr algn="ctr" rtl="1">
              <a:lnSpc>
                <a:spcPct val="150000"/>
              </a:lnSpc>
            </a:pPr>
            <a:endParaRPr lang="fa-IR" sz="4000" dirty="0">
              <a:solidFill>
                <a:schemeClr val="bg1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endParaRPr lang="fa-IR" sz="4000" dirty="0">
              <a:solidFill>
                <a:schemeClr val="bg1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 </a:t>
            </a:r>
          </a:p>
          <a:p>
            <a:pPr algn="ctr" rtl="1">
              <a:lnSpc>
                <a:spcPct val="150000"/>
              </a:lnSpc>
            </a:pPr>
            <a:endParaRPr lang="en-US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354E6-5F83-4A4F-8898-DF2A9AF08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6192" y="3435663"/>
            <a:ext cx="3131826" cy="313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1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4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70912 -0.484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56" y="-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28451 -0.3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5" grpId="1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9233" y="2129290"/>
            <a:ext cx="5370380" cy="2262158"/>
          </a:xfrm>
          <a:prstGeom prst="rect">
            <a:avLst/>
          </a:prstGeom>
          <a:noFill/>
        </p:spPr>
        <p:txBody>
          <a:bodyPr wrap="none" lIns="91440" tIns="731520" rIns="91440" bIns="45720">
            <a:spAutoFit/>
          </a:bodyPr>
          <a:lstStyle/>
          <a:p>
            <a:pPr algn="ctr"/>
            <a:r>
              <a:rPr lang="fa-IR" sz="4800" b="1" spc="50" dirty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RKhorasan" panose="02000506000000020002" pitchFamily="2" charset="-78"/>
                <a:cs typeface="B Titr" panose="00000700000000000000" pitchFamily="2" charset="-78"/>
              </a:rPr>
              <a:t>برگزیده بخش داستان و</a:t>
            </a:r>
          </a:p>
          <a:p>
            <a:pPr algn="ctr"/>
            <a:r>
              <a:rPr lang="fa-IR" sz="4800" b="1" spc="50" dirty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RKhorasan" panose="02000506000000020002" pitchFamily="2" charset="-78"/>
                <a:cs typeface="B Titr" panose="00000700000000000000" pitchFamily="2" charset="-78"/>
              </a:rPr>
              <a:t> ایده زندگی کرونایی: </a:t>
            </a:r>
          </a:p>
        </p:txBody>
      </p:sp>
      <p:pic>
        <p:nvPicPr>
          <p:cNvPr id="7" name="05 Adventure Isl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427304"/>
            <a:ext cx="410818" cy="430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2781" y="3791729"/>
            <a:ext cx="6326182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000" dirty="0">
                <a:solidFill>
                  <a:srgbClr val="00B0F0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محمد حقیقی</a:t>
            </a:r>
          </a:p>
          <a:p>
            <a:pPr algn="ctr" rtl="1">
              <a:lnSpc>
                <a:spcPct val="150000"/>
              </a:lnSpc>
            </a:pPr>
            <a:r>
              <a:rPr lang="fa-IR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دانشگاه باهنر اصفهان</a:t>
            </a:r>
          </a:p>
          <a:p>
            <a:pPr algn="ctr" rtl="1">
              <a:lnSpc>
                <a:spcPct val="150000"/>
              </a:lnSpc>
            </a:pPr>
            <a:endParaRPr lang="fa-IR" sz="4000" dirty="0">
              <a:solidFill>
                <a:schemeClr val="bg1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endParaRPr lang="fa-IR" sz="4000" dirty="0">
              <a:solidFill>
                <a:schemeClr val="bg1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 </a:t>
            </a:r>
          </a:p>
          <a:p>
            <a:pPr algn="ctr" rtl="1">
              <a:lnSpc>
                <a:spcPct val="150000"/>
              </a:lnSpc>
            </a:pPr>
            <a:endParaRPr lang="en-US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354E6-5F83-4A4F-8898-DF2A9AF08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6192" y="3435663"/>
            <a:ext cx="3131826" cy="313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9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4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70912 -0.484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56" y="-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28451 -0.3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5" grpId="1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0824" y="2129290"/>
            <a:ext cx="4947188" cy="1523494"/>
          </a:xfrm>
          <a:prstGeom prst="rect">
            <a:avLst/>
          </a:prstGeom>
          <a:noFill/>
        </p:spPr>
        <p:txBody>
          <a:bodyPr wrap="none" lIns="91440" tIns="731520" rIns="91440" bIns="45720">
            <a:spAutoFit/>
          </a:bodyPr>
          <a:lstStyle/>
          <a:p>
            <a:pPr algn="ctr"/>
            <a:r>
              <a:rPr lang="fa-IR" sz="4800" b="1" spc="50" dirty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RKhorasan" panose="02000506000000020002" pitchFamily="2" charset="-78"/>
                <a:cs typeface="B Titr" panose="00000700000000000000" pitchFamily="2" charset="-78"/>
              </a:rPr>
              <a:t>برگزیده بخش عکس: </a:t>
            </a:r>
          </a:p>
        </p:txBody>
      </p:sp>
      <p:pic>
        <p:nvPicPr>
          <p:cNvPr id="7" name="05 Adventure Isl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427304"/>
            <a:ext cx="410818" cy="430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2781" y="3791729"/>
            <a:ext cx="6326182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4000" dirty="0">
                <a:solidFill>
                  <a:srgbClr val="00B0F0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مريم فتح طاهرى</a:t>
            </a:r>
            <a:endParaRPr lang="fa-IR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SA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دانشگاه صنعتى اميركبير</a:t>
            </a:r>
            <a:r>
              <a:rPr lang="fa-IR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 </a:t>
            </a:r>
          </a:p>
          <a:p>
            <a:pPr algn="ctr" rtl="1">
              <a:lnSpc>
                <a:spcPct val="150000"/>
              </a:lnSpc>
            </a:pPr>
            <a:endParaRPr lang="en-US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354E6-5F83-4A4F-8898-DF2A9AF08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6192" y="3435663"/>
            <a:ext cx="3131826" cy="313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4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4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70912 -0.484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56" y="-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29336 -0.29213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5" grpId="1"/>
      <p:bldP spid="8" grpId="0"/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9233" y="2129290"/>
            <a:ext cx="5370380" cy="2262158"/>
          </a:xfrm>
          <a:prstGeom prst="rect">
            <a:avLst/>
          </a:prstGeom>
          <a:noFill/>
        </p:spPr>
        <p:txBody>
          <a:bodyPr wrap="none" lIns="91440" tIns="731520" rIns="91440" bIns="45720">
            <a:spAutoFit/>
          </a:bodyPr>
          <a:lstStyle/>
          <a:p>
            <a:pPr algn="ctr"/>
            <a:r>
              <a:rPr lang="fa-IR" sz="4800" b="1" spc="50" dirty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RKhorasan" panose="02000506000000020002" pitchFamily="2" charset="-78"/>
                <a:cs typeface="B Titr" panose="00000700000000000000" pitchFamily="2" charset="-78"/>
              </a:rPr>
              <a:t>برگزیده بخش داستان و</a:t>
            </a:r>
          </a:p>
          <a:p>
            <a:pPr algn="ctr"/>
            <a:r>
              <a:rPr lang="fa-IR" sz="4800" b="1" spc="50" dirty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RKhorasan" panose="02000506000000020002" pitchFamily="2" charset="-78"/>
                <a:cs typeface="B Titr" panose="00000700000000000000" pitchFamily="2" charset="-78"/>
              </a:rPr>
              <a:t> ایده زندگی کرونایی: </a:t>
            </a:r>
          </a:p>
        </p:txBody>
      </p:sp>
      <p:pic>
        <p:nvPicPr>
          <p:cNvPr id="7" name="05 Adventure Isl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427304"/>
            <a:ext cx="410818" cy="430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2781" y="3791729"/>
            <a:ext cx="6326182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4000" dirty="0">
                <a:solidFill>
                  <a:srgbClr val="00B0F0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زهرا کلانتری</a:t>
            </a:r>
            <a:endParaRPr lang="fa-IR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SA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دانشگاه علوم پزشکی گلستان </a:t>
            </a:r>
            <a:endParaRPr lang="fa-IR" sz="4000" dirty="0">
              <a:solidFill>
                <a:schemeClr val="bg1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endParaRPr lang="fa-IR" sz="4000" dirty="0">
              <a:solidFill>
                <a:schemeClr val="bg1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endParaRPr lang="fa-IR" sz="4000" dirty="0">
              <a:solidFill>
                <a:schemeClr val="bg1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 </a:t>
            </a:r>
          </a:p>
          <a:p>
            <a:pPr algn="ctr" rtl="1">
              <a:lnSpc>
                <a:spcPct val="150000"/>
              </a:lnSpc>
            </a:pPr>
            <a:endParaRPr lang="en-US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354E6-5F83-4A4F-8898-DF2A9AF08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6192" y="3435663"/>
            <a:ext cx="3131826" cy="313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5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4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70912 -0.484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56" y="-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28451 -0.3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5" grpId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0824" y="2129290"/>
            <a:ext cx="4947188" cy="1523494"/>
          </a:xfrm>
          <a:prstGeom prst="rect">
            <a:avLst/>
          </a:prstGeom>
          <a:noFill/>
        </p:spPr>
        <p:txBody>
          <a:bodyPr wrap="none" lIns="91440" tIns="731520" rIns="91440" bIns="45720">
            <a:spAutoFit/>
          </a:bodyPr>
          <a:lstStyle/>
          <a:p>
            <a:pPr algn="ctr"/>
            <a:r>
              <a:rPr lang="fa-IR" sz="4800" b="1" spc="50" dirty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RKhorasan" panose="02000506000000020002" pitchFamily="2" charset="-78"/>
                <a:cs typeface="B Titr" panose="00000700000000000000" pitchFamily="2" charset="-78"/>
              </a:rPr>
              <a:t>برگزیده بخش عکس: </a:t>
            </a:r>
          </a:p>
        </p:txBody>
      </p:sp>
      <p:pic>
        <p:nvPicPr>
          <p:cNvPr id="7" name="05 Adventure Isl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427304"/>
            <a:ext cx="410818" cy="430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2781" y="3791729"/>
            <a:ext cx="6326182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4000" dirty="0">
                <a:solidFill>
                  <a:srgbClr val="00B0F0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مهدی اخگری</a:t>
            </a:r>
            <a:endParaRPr lang="fa-IR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SA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دانشگاه علم و صنعت</a:t>
            </a:r>
            <a:r>
              <a:rPr lang="fa-IR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 </a:t>
            </a:r>
          </a:p>
          <a:p>
            <a:pPr algn="ctr" rtl="1">
              <a:lnSpc>
                <a:spcPct val="150000"/>
              </a:lnSpc>
            </a:pPr>
            <a:endParaRPr lang="en-US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354E6-5F83-4A4F-8898-DF2A9AF08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6192" y="3435663"/>
            <a:ext cx="3131826" cy="313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7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4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70912 -0.484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56" y="-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29336 -0.29213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5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0824" y="2129290"/>
            <a:ext cx="4947188" cy="1523494"/>
          </a:xfrm>
          <a:prstGeom prst="rect">
            <a:avLst/>
          </a:prstGeom>
          <a:noFill/>
        </p:spPr>
        <p:txBody>
          <a:bodyPr wrap="none" lIns="91440" tIns="731520" rIns="91440" bIns="45720">
            <a:spAutoFit/>
          </a:bodyPr>
          <a:lstStyle/>
          <a:p>
            <a:pPr algn="ctr"/>
            <a:r>
              <a:rPr lang="fa-IR" sz="4800" b="1" spc="50" dirty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RKhorasan" panose="02000506000000020002" pitchFamily="2" charset="-78"/>
                <a:cs typeface="B Titr" panose="00000700000000000000" pitchFamily="2" charset="-78"/>
              </a:rPr>
              <a:t>برگزیده بخش عکس: </a:t>
            </a:r>
          </a:p>
        </p:txBody>
      </p:sp>
      <p:pic>
        <p:nvPicPr>
          <p:cNvPr id="7" name="05 Adventure Isl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427304"/>
            <a:ext cx="410818" cy="430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2781" y="3791729"/>
            <a:ext cx="6326182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4000" dirty="0">
                <a:solidFill>
                  <a:srgbClr val="00B0F0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شادی خدایاری</a:t>
            </a:r>
            <a:endParaRPr lang="fa-IR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SA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دانشگاه علامه طباطبائی</a:t>
            </a:r>
            <a:r>
              <a:rPr lang="fa-IR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 </a:t>
            </a:r>
          </a:p>
          <a:p>
            <a:pPr algn="ctr" rtl="1">
              <a:lnSpc>
                <a:spcPct val="150000"/>
              </a:lnSpc>
            </a:pPr>
            <a:endParaRPr lang="en-US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354E6-5F83-4A4F-8898-DF2A9AF08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6192" y="3435663"/>
            <a:ext cx="3131826" cy="313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6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4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70912 -0.484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56" y="-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29336 -0.29213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5" grpId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0824" y="2129290"/>
            <a:ext cx="4947188" cy="1523494"/>
          </a:xfrm>
          <a:prstGeom prst="rect">
            <a:avLst/>
          </a:prstGeom>
          <a:noFill/>
        </p:spPr>
        <p:txBody>
          <a:bodyPr wrap="none" lIns="91440" tIns="731520" rIns="91440" bIns="45720">
            <a:spAutoFit/>
          </a:bodyPr>
          <a:lstStyle/>
          <a:p>
            <a:pPr algn="ctr"/>
            <a:r>
              <a:rPr lang="fa-IR" sz="4800" b="1" spc="50" dirty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RKhorasan" panose="02000506000000020002" pitchFamily="2" charset="-78"/>
                <a:cs typeface="B Titr" panose="00000700000000000000" pitchFamily="2" charset="-78"/>
              </a:rPr>
              <a:t>برگزیده بخش عکس: </a:t>
            </a:r>
          </a:p>
        </p:txBody>
      </p:sp>
      <p:pic>
        <p:nvPicPr>
          <p:cNvPr id="7" name="05 Adventure Isl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427304"/>
            <a:ext cx="410818" cy="430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2781" y="3791729"/>
            <a:ext cx="6326182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4000" dirty="0">
                <a:solidFill>
                  <a:srgbClr val="00B0F0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ساناز مرادی</a:t>
            </a:r>
            <a:endParaRPr lang="fa-IR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SA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دانشگاه فاطمه </a:t>
            </a:r>
            <a:r>
              <a:rPr lang="fa-IR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الزهرا </a:t>
            </a:r>
            <a:r>
              <a:rPr lang="ar-SA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(س)</a:t>
            </a:r>
            <a:r>
              <a:rPr lang="fa-IR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 </a:t>
            </a:r>
          </a:p>
          <a:p>
            <a:pPr algn="ctr" rtl="1">
              <a:lnSpc>
                <a:spcPct val="150000"/>
              </a:lnSpc>
            </a:pPr>
            <a:endParaRPr lang="en-US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354E6-5F83-4A4F-8898-DF2A9AF08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6192" y="3435663"/>
            <a:ext cx="3131826" cy="313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5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4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70912 -0.484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56" y="-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29336 -0.29213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5" grpId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0824" y="2129290"/>
            <a:ext cx="4947188" cy="1523494"/>
          </a:xfrm>
          <a:prstGeom prst="rect">
            <a:avLst/>
          </a:prstGeom>
          <a:noFill/>
        </p:spPr>
        <p:txBody>
          <a:bodyPr wrap="none" lIns="91440" tIns="731520" rIns="91440" bIns="45720">
            <a:spAutoFit/>
          </a:bodyPr>
          <a:lstStyle/>
          <a:p>
            <a:pPr algn="ctr"/>
            <a:r>
              <a:rPr lang="fa-IR" sz="4800" b="1" spc="50" dirty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RKhorasan" panose="02000506000000020002" pitchFamily="2" charset="-78"/>
                <a:cs typeface="B Titr" panose="00000700000000000000" pitchFamily="2" charset="-78"/>
              </a:rPr>
              <a:t>برگزیده بخش عکس: </a:t>
            </a:r>
          </a:p>
        </p:txBody>
      </p:sp>
      <p:pic>
        <p:nvPicPr>
          <p:cNvPr id="7" name="05 Adventure Isl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427304"/>
            <a:ext cx="410818" cy="430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2781" y="3791729"/>
            <a:ext cx="6326182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4000" dirty="0">
                <a:solidFill>
                  <a:srgbClr val="00B0F0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محمد ورزنده</a:t>
            </a:r>
            <a:endParaRPr lang="fa-IR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SA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دانشگاه صنعتی اصفهان</a:t>
            </a:r>
            <a:r>
              <a:rPr lang="fa-IR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 </a:t>
            </a:r>
          </a:p>
          <a:p>
            <a:pPr algn="ctr" rtl="1">
              <a:lnSpc>
                <a:spcPct val="150000"/>
              </a:lnSpc>
            </a:pPr>
            <a:endParaRPr lang="en-US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354E6-5F83-4A4F-8898-DF2A9AF08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6192" y="3435663"/>
            <a:ext cx="3131826" cy="313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9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4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70912 -0.484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56" y="-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29336 -0.29213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5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0824" y="2129290"/>
            <a:ext cx="4947188" cy="1523494"/>
          </a:xfrm>
          <a:prstGeom prst="rect">
            <a:avLst/>
          </a:prstGeom>
          <a:noFill/>
        </p:spPr>
        <p:txBody>
          <a:bodyPr wrap="none" lIns="91440" tIns="731520" rIns="91440" bIns="45720">
            <a:spAutoFit/>
          </a:bodyPr>
          <a:lstStyle/>
          <a:p>
            <a:pPr algn="ctr"/>
            <a:r>
              <a:rPr lang="fa-IR" sz="4800" b="1" spc="50" dirty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RKhorasan" panose="02000506000000020002" pitchFamily="2" charset="-78"/>
                <a:cs typeface="B Titr" panose="00000700000000000000" pitchFamily="2" charset="-78"/>
              </a:rPr>
              <a:t>برگزیده بخش عکس: </a:t>
            </a:r>
          </a:p>
        </p:txBody>
      </p:sp>
      <p:pic>
        <p:nvPicPr>
          <p:cNvPr id="7" name="05 Adventure Isl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427304"/>
            <a:ext cx="410818" cy="430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2781" y="3791729"/>
            <a:ext cx="6326182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4000" dirty="0">
                <a:solidFill>
                  <a:srgbClr val="00B0F0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مریم حسین زاده</a:t>
            </a:r>
            <a:endParaRPr lang="fa-IR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دانشگاه </a:t>
            </a:r>
            <a:r>
              <a:rPr lang="ar-SA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شهید بهشتی</a:t>
            </a:r>
            <a:r>
              <a:rPr lang="fa-IR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 </a:t>
            </a:r>
          </a:p>
          <a:p>
            <a:pPr algn="ctr" rtl="1">
              <a:lnSpc>
                <a:spcPct val="150000"/>
              </a:lnSpc>
            </a:pPr>
            <a:endParaRPr lang="en-US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354E6-5F83-4A4F-8898-DF2A9AF08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6192" y="3435663"/>
            <a:ext cx="3131826" cy="313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6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4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70912 -0.484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56" y="-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29336 -0.29213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5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0824" y="2129290"/>
            <a:ext cx="4947188" cy="1523494"/>
          </a:xfrm>
          <a:prstGeom prst="rect">
            <a:avLst/>
          </a:prstGeom>
          <a:noFill/>
        </p:spPr>
        <p:txBody>
          <a:bodyPr wrap="none" lIns="91440" tIns="731520" rIns="91440" bIns="45720">
            <a:spAutoFit/>
          </a:bodyPr>
          <a:lstStyle/>
          <a:p>
            <a:pPr algn="ctr"/>
            <a:r>
              <a:rPr lang="fa-IR" sz="4800" b="1" spc="50" dirty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RKhorasan" panose="02000506000000020002" pitchFamily="2" charset="-78"/>
                <a:cs typeface="B Titr" panose="00000700000000000000" pitchFamily="2" charset="-78"/>
              </a:rPr>
              <a:t>برگزیده بخش عکس: </a:t>
            </a:r>
          </a:p>
        </p:txBody>
      </p:sp>
      <p:pic>
        <p:nvPicPr>
          <p:cNvPr id="7" name="05 Adventure Isl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427304"/>
            <a:ext cx="410818" cy="430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2781" y="3791729"/>
            <a:ext cx="6326182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4000" dirty="0">
                <a:solidFill>
                  <a:srgbClr val="00B0F0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زهرا ترکمان</a:t>
            </a:r>
            <a:endParaRPr lang="fa-IR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دانشگاه علوم پزشکی اسدآباد</a:t>
            </a:r>
          </a:p>
          <a:p>
            <a:pPr algn="ctr" rtl="1">
              <a:lnSpc>
                <a:spcPct val="150000"/>
              </a:lnSpc>
            </a:pPr>
            <a:endParaRPr lang="fa-IR" sz="4000" dirty="0">
              <a:solidFill>
                <a:schemeClr val="bg1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 </a:t>
            </a:r>
          </a:p>
          <a:p>
            <a:pPr algn="ctr" rtl="1">
              <a:lnSpc>
                <a:spcPct val="150000"/>
              </a:lnSpc>
            </a:pPr>
            <a:endParaRPr lang="en-US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354E6-5F83-4A4F-8898-DF2A9AF08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6192" y="3435663"/>
            <a:ext cx="3131826" cy="313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7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4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70912 -0.484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56" y="-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29336 -0.29213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5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06348" y="2129290"/>
            <a:ext cx="4176143" cy="2262158"/>
          </a:xfrm>
          <a:prstGeom prst="rect">
            <a:avLst/>
          </a:prstGeom>
          <a:noFill/>
        </p:spPr>
        <p:txBody>
          <a:bodyPr wrap="none" lIns="91440" tIns="731520" rIns="91440" bIns="45720">
            <a:spAutoFit/>
          </a:bodyPr>
          <a:lstStyle/>
          <a:p>
            <a:pPr algn="ctr"/>
            <a:r>
              <a:rPr lang="fa-IR" sz="4800" b="1" spc="50" dirty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RKhorasan" panose="02000506000000020002" pitchFamily="2" charset="-78"/>
                <a:cs typeface="B Titr" panose="00000700000000000000" pitchFamily="2" charset="-78"/>
              </a:rPr>
              <a:t>برگزیده بخش</a:t>
            </a:r>
          </a:p>
          <a:p>
            <a:pPr algn="ctr"/>
            <a:r>
              <a:rPr lang="fa-IR" sz="4800" b="1" spc="50" dirty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RKhorasan" panose="02000506000000020002" pitchFamily="2" charset="-78"/>
                <a:cs typeface="B Titr" panose="00000700000000000000" pitchFamily="2" charset="-78"/>
              </a:rPr>
              <a:t> ویدئو و پادکست: </a:t>
            </a:r>
          </a:p>
        </p:txBody>
      </p:sp>
      <p:pic>
        <p:nvPicPr>
          <p:cNvPr id="7" name="05 Adventure Isl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427304"/>
            <a:ext cx="410818" cy="430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2781" y="3791729"/>
            <a:ext cx="6326182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4000" dirty="0">
                <a:solidFill>
                  <a:srgbClr val="00B0F0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رضا اموری</a:t>
            </a:r>
            <a:endParaRPr lang="fa-IR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SA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دانشگاه اراک</a:t>
            </a:r>
            <a:endParaRPr lang="fa-IR" sz="4000" dirty="0">
              <a:solidFill>
                <a:schemeClr val="bg1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endParaRPr lang="fa-IR" sz="4000" dirty="0">
              <a:solidFill>
                <a:schemeClr val="bg1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4000" dirty="0">
                <a:solidFill>
                  <a:schemeClr val="bg1"/>
                </a:solidFill>
                <a:latin typeface="IRKhorasan" panose="02000506000000020002" pitchFamily="2" charset="-78"/>
                <a:cs typeface="B Titr" panose="00000700000000000000" pitchFamily="2" charset="-78"/>
              </a:rPr>
              <a:t> </a:t>
            </a:r>
          </a:p>
          <a:p>
            <a:pPr algn="ctr" rtl="1">
              <a:lnSpc>
                <a:spcPct val="150000"/>
              </a:lnSpc>
            </a:pPr>
            <a:endParaRPr lang="en-US" sz="4000" dirty="0">
              <a:solidFill>
                <a:srgbClr val="00B0F0"/>
              </a:solidFill>
              <a:latin typeface="IRKhorasan" panose="02000506000000020002" pitchFamily="2" charset="-78"/>
              <a:cs typeface="B Titr" panose="000007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354E6-5F83-4A4F-8898-DF2A9AF08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6192" y="3435663"/>
            <a:ext cx="3131826" cy="313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3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4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70912 -0.484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56" y="-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32305 -0.29745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5" grpId="1"/>
      <p:bldP spid="8" grpId="0"/>
      <p:bldP spid="8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440</TotalTime>
  <Words>269</Words>
  <Application>Microsoft Office PowerPoint</Application>
  <PresentationFormat>Widescreen</PresentationFormat>
  <Paragraphs>104</Paragraphs>
  <Slides>20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IRKhorasan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asma</dc:creator>
  <cp:lastModifiedBy>geo</cp:lastModifiedBy>
  <cp:revision>26</cp:revision>
  <dcterms:created xsi:type="dcterms:W3CDTF">2019-05-04T19:02:16Z</dcterms:created>
  <dcterms:modified xsi:type="dcterms:W3CDTF">2021-05-19T18:36:34Z</dcterms:modified>
</cp:coreProperties>
</file>